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4"/>
  </p:notesMasterIdLst>
  <p:sldIdLst>
    <p:sldId id="262" r:id="rId2"/>
    <p:sldId id="268" r:id="rId3"/>
    <p:sldId id="257" r:id="rId4"/>
    <p:sldId id="259" r:id="rId5"/>
    <p:sldId id="258" r:id="rId6"/>
    <p:sldId id="264" r:id="rId7"/>
    <p:sldId id="265" r:id="rId8"/>
    <p:sldId id="267" r:id="rId9"/>
    <p:sldId id="260" r:id="rId10"/>
    <p:sldId id="261" r:id="rId11"/>
    <p:sldId id="263" r:id="rId12"/>
    <p:sldId id="266" r:id="rId13"/>
  </p:sldIdLst>
  <p:sldSz cx="9144000" cy="6858000" type="screen4x3"/>
  <p:notesSz cx="6858000" cy="9144000"/>
  <p:embeddedFontLs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Wingdings 2" pitchFamily="18" charset="2"/>
      <p:regular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Edwardian Script ITC" pitchFamily="66" charset="0"/>
      <p:regular r:id="rId28"/>
    </p:embeddedFont>
    <p:embeddedFont>
      <p:font typeface="Bodoni MT Black" pitchFamily="18" charset="0"/>
      <p:bold r:id="rId29"/>
      <p:boldItalic r:id="rId30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33FF"/>
    <a:srgbClr val="B2B2B2"/>
    <a:srgbClr val="FFFFFF"/>
    <a:srgbClr val="66FFFF"/>
    <a:srgbClr val="FF00FF"/>
    <a:srgbClr val="000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38" autoAdjust="0"/>
  </p:normalViewPr>
  <p:slideViewPr>
    <p:cSldViewPr>
      <p:cViewPr>
        <p:scale>
          <a:sx n="66" d="100"/>
          <a:sy n="66" d="100"/>
        </p:scale>
        <p:origin x="-126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166633-FE97-425B-90A1-90B63506CF13}" type="datetimeFigureOut">
              <a:rPr lang="pt-BR"/>
              <a:pPr>
                <a:defRPr/>
              </a:pPr>
              <a:t>15/05/2010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A74380-2F5C-4A23-BFB3-628FFD7692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FBD1A8-B275-447C-8934-D099B86666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CB2A-C3EC-4D92-AF2D-416F7442E6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660B-BC39-4D45-913C-60750E1B3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1F06-5390-4776-89AA-B4343FECBA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ângulo isósceles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Conector reto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D8C36-6143-44DE-BFDA-33427C38B2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11C4-74AF-4F8E-A894-BE62294FA2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55E4830-C874-45DE-8E12-569312258F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7D89-17B8-4A4C-8F22-84ED496380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EC8A-5F77-4847-BEB5-F257F7508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AE03CF8-A186-44C0-8C70-D60CF39BA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B7F56D8-B508-488B-9BDF-680CFFEA67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5A3722F-5AFD-45FA-93B9-E35948FE1E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39" r:id="rId4"/>
    <p:sldLayoutId id="2147483847" r:id="rId5"/>
    <p:sldLayoutId id="2147483840" r:id="rId6"/>
    <p:sldLayoutId id="2147483841" r:id="rId7"/>
    <p:sldLayoutId id="2147483848" r:id="rId8"/>
    <p:sldLayoutId id="2147483849" r:id="rId9"/>
    <p:sldLayoutId id="2147483842" r:id="rId10"/>
    <p:sldLayoutId id="214748384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\Desktop\Aline\embraer\materias\ingles\scrapbook\scrapbook%20aline\ELETRO%20sexy%20chick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lh6.ggpht.com/_XwhNi5Tadaw/Sz9nazcz5dI/AAAAAAAAAHA/mZdeRY2cWpY/s400/alineeeh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Scrapbook</a:t>
            </a: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Aline Câmara de Oliveira</a:t>
            </a:r>
            <a:endParaRPr lang="pt-BR" dirty="0"/>
          </a:p>
        </p:txBody>
      </p:sp>
      <p:pic>
        <p:nvPicPr>
          <p:cNvPr id="5" name="ELETRO sexy chi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2400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:\ingles\scrapbook\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72260">
            <a:off x="3162300" y="4348163"/>
            <a:ext cx="2571750" cy="192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5" descr="K:\ingles\scrapbook\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61029">
            <a:off x="452438" y="1233488"/>
            <a:ext cx="2500312" cy="198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K:\ingles\scrapbook\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302312">
            <a:off x="5802313" y="3844925"/>
            <a:ext cx="2571750" cy="192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3" descr="K:\ingles\scrapbook\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69586">
            <a:off x="5856288" y="1017588"/>
            <a:ext cx="2571750" cy="192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6" descr="K:\ingles\scrapbook\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95305">
            <a:off x="385763" y="3687763"/>
            <a:ext cx="2357437" cy="211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Imagem 8" descr="SDC1110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38" y="2000250"/>
            <a:ext cx="2952750" cy="221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Botão de ação: Início 10">
            <a:hlinkClick r:id="rId8" action="ppaction://hlinksldjump" highlightClick="1"/>
          </p:cNvPr>
          <p:cNvSpPr/>
          <p:nvPr/>
        </p:nvSpPr>
        <p:spPr>
          <a:xfrm>
            <a:off x="1500166" y="6500834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Botão de ação: Avançar ou Próximo 11">
            <a:hlinkClick r:id="" action="ppaction://hlinkshowjump?jump=nextslide" highlightClick="1"/>
          </p:cNvPr>
          <p:cNvSpPr/>
          <p:nvPr/>
        </p:nvSpPr>
        <p:spPr>
          <a:xfrm>
            <a:off x="2643174" y="6500834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Botão de ação: Voltar ou Anterior 12">
            <a:hlinkClick r:id="" action="ppaction://hlinkshowjump?jump=previousslide" highlightClick="1"/>
          </p:cNvPr>
          <p:cNvSpPr/>
          <p:nvPr/>
        </p:nvSpPr>
        <p:spPr>
          <a:xfrm>
            <a:off x="357158" y="6500834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28625" y="6072188"/>
            <a:ext cx="7715250" cy="58420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like to have fun with my friends</a:t>
            </a:r>
            <a:r>
              <a:rPr lang="en-US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pt-BR" sz="3200" b="1" i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0" name="CaixaDeTexto 1"/>
          <p:cNvSpPr txBox="1">
            <a:spLocks noChangeArrowheads="1"/>
          </p:cNvSpPr>
          <p:nvPr/>
        </p:nvSpPr>
        <p:spPr bwMode="auto">
          <a:xfrm>
            <a:off x="611188" y="0"/>
            <a:ext cx="7072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I’m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very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happy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,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because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I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have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many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good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friends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and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a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boyfriend</a:t>
            </a:r>
            <a:r>
              <a:rPr lang="pt-BR" sz="2800" dirty="0">
                <a:solidFill>
                  <a:srgbClr val="FF71E5"/>
                </a:solidFill>
                <a:latin typeface="Century Gothic" pitchFamily="34" charset="0"/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313" y="0"/>
            <a:ext cx="8501062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I study at Embraer High School</a:t>
            </a:r>
            <a:r>
              <a:rPr lang="en-US" sz="32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, where </a:t>
            </a:r>
          </a:p>
          <a:p>
            <a:pPr algn="ctr">
              <a:defRPr/>
            </a:pPr>
            <a:r>
              <a:rPr lang="en-US" sz="32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I made many friends...</a:t>
            </a:r>
            <a:endParaRPr lang="pt-BR" sz="3200">
              <a:solidFill>
                <a:srgbClr val="FF71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21965">
            <a:off x="642938" y="1449388"/>
            <a:ext cx="2822575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78066">
            <a:off x="5229225" y="1384300"/>
            <a:ext cx="3409950" cy="185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571500" y="3500438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…but I miss my old friends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</a:t>
            </a:r>
            <a:endParaRPr lang="pt-BR" sz="3200" dirty="0">
              <a:solidFill>
                <a:schemeClr val="accent3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414" name="Picture 6" descr="K:\ingles\scrapbook\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4643438"/>
            <a:ext cx="2762250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5" name="Picture 4" descr="K:\ingles\scrapbook\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8" y="4572000"/>
            <a:ext cx="2224087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5" descr="K:\ingles\scrapbook\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4643438"/>
            <a:ext cx="2762250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Botão de ação: Início 8">
            <a:hlinkClick r:id="rId7" action="ppaction://hlinksldjump" highlightClick="1"/>
          </p:cNvPr>
          <p:cNvSpPr/>
          <p:nvPr/>
        </p:nvSpPr>
        <p:spPr>
          <a:xfrm>
            <a:off x="6929454" y="4286256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Botão de ação: Avançar ou Próximo 9">
            <a:hlinkClick r:id="" action="ppaction://hlinkshowjump?jump=nextslide" highlightClick="1"/>
          </p:cNvPr>
          <p:cNvSpPr/>
          <p:nvPr/>
        </p:nvSpPr>
        <p:spPr>
          <a:xfrm>
            <a:off x="8072462" y="4286256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Botão de ação: Voltar ou Anterior 10">
            <a:hlinkClick r:id="" action="ppaction://hlinkshowjump?jump=previousslide" highlightClick="1"/>
          </p:cNvPr>
          <p:cNvSpPr/>
          <p:nvPr/>
        </p:nvSpPr>
        <p:spPr>
          <a:xfrm>
            <a:off x="5786446" y="4286256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perspectiveRelaxedModerately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63" y="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</a:t>
            </a:r>
            <a:r>
              <a:rPr lang="pt-BR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me ...</a:t>
            </a:r>
          </a:p>
        </p:txBody>
      </p:sp>
      <p:pic>
        <p:nvPicPr>
          <p:cNvPr id="18435" name="Picture 4" descr="http://lh6.ggpht.com/_XwhNi5Tadaw/Sz9nazcz5dI/AAAAAAAAAHA/mZdeRY2cWpY/s400/alineee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143000"/>
            <a:ext cx="2789238" cy="5072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3214688" y="1357313"/>
            <a:ext cx="4237037" cy="15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…a girl who wants to be happy, and   is writing her story.</a:t>
            </a:r>
            <a:endParaRPr lang="pt-BR" sz="3200">
              <a:solidFill>
                <a:srgbClr val="FF71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9461" name="CaixaDeTexto 5"/>
          <p:cNvSpPr txBox="1">
            <a:spLocks noChangeArrowheads="1"/>
          </p:cNvSpPr>
          <p:nvPr/>
        </p:nvSpPr>
        <p:spPr bwMode="auto">
          <a:xfrm>
            <a:off x="6429375" y="5286375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latin typeface="Bodoni MT Black" pitchFamily="18" charset="0"/>
              </a:rPr>
              <a:t>Kisses Aline</a:t>
            </a:r>
          </a:p>
        </p:txBody>
      </p:sp>
      <p:sp>
        <p:nvSpPr>
          <p:cNvPr id="6" name="Botão de ação: Início 5">
            <a:hlinkClick r:id="rId4" action="ppaction://hlinksldjump" highlightClick="1"/>
          </p:cNvPr>
          <p:cNvSpPr/>
          <p:nvPr/>
        </p:nvSpPr>
        <p:spPr>
          <a:xfrm>
            <a:off x="3500430" y="6429396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Botão de ação: Voltar ou Anterior 7">
            <a:hlinkClick r:id="" action="ppaction://hlinkshowjump?jump=previousslide" highlightClick="1"/>
          </p:cNvPr>
          <p:cNvSpPr/>
          <p:nvPr/>
        </p:nvSpPr>
        <p:spPr>
          <a:xfrm>
            <a:off x="2357422" y="6429396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Index</a:t>
            </a:r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Complicated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My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name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is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My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mother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Growing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up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Today,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almost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 a big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woman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Religion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Parents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and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stepfather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Friends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and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boyfriend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Nowadays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The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last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 </a:t>
            </a:r>
            <a:r>
              <a:rPr lang="pt-B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one</a:t>
            </a: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pt-BR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pt-BR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58888" y="549275"/>
            <a:ext cx="4897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Complicate</a:t>
            </a:r>
            <a:endParaRPr lang="pt-BR" sz="6000" b="1">
              <a:solidFill>
                <a:srgbClr val="9C007F"/>
              </a:solidFill>
              <a:latin typeface="CommercialScript BT" pitchFamily="66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284663" y="1557338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995738" y="2205038"/>
            <a:ext cx="2846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60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Perfect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214938" y="5286375"/>
            <a:ext cx="370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Aline Câmara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948488" y="5949950"/>
            <a:ext cx="167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Tucano</a:t>
            </a:r>
          </a:p>
        </p:txBody>
      </p:sp>
      <p:pic>
        <p:nvPicPr>
          <p:cNvPr id="9223" name="Picture 11" descr="C:\Users\ADM\Desktop\Aline\fotos diversas\minhas\é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78911">
            <a:off x="1223963" y="2625725"/>
            <a:ext cx="2714625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Botão de ação: Início 8">
            <a:hlinkClick r:id="rId3" action="ppaction://hlinksldjump" highlightClick="1"/>
          </p:cNvPr>
          <p:cNvSpPr/>
          <p:nvPr/>
        </p:nvSpPr>
        <p:spPr>
          <a:xfrm>
            <a:off x="357158" y="6500834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Botão de ação: Avançar ou Próximo 9">
            <a:hlinkClick r:id="" action="ppaction://hlinkshowjump?jump=nextslide" highlightClick="1"/>
          </p:cNvPr>
          <p:cNvSpPr/>
          <p:nvPr/>
        </p:nvSpPr>
        <p:spPr>
          <a:xfrm>
            <a:off x="1500166" y="6500834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38" y="0"/>
            <a:ext cx="714375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My name is Aline Câmara  and I ‘m fifteen years old.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303838"/>
            <a:ext cx="9144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Being here was not easy, but I'm happy the way I am, because I have a family that always loved me very much.</a:t>
            </a:r>
            <a:endParaRPr lang="pt-BR" sz="3200" dirty="0">
              <a:solidFill>
                <a:srgbClr val="FF71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44" name="Picture 1" descr="K:\ingles\scrapbook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08700" y="1204913"/>
            <a:ext cx="2771775" cy="208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2" descr="K:\ingles\scrapbook\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214438"/>
            <a:ext cx="2643187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3" descr="K:\ingles\scrapbook\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1928813"/>
            <a:ext cx="2676525" cy="343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Botão de ação: Início 8">
            <a:hlinkClick r:id="rId5" action="ppaction://hlinksldjump" highlightClick="1"/>
          </p:cNvPr>
          <p:cNvSpPr/>
          <p:nvPr/>
        </p:nvSpPr>
        <p:spPr>
          <a:xfrm>
            <a:off x="1290614" y="4975238"/>
            <a:ext cx="857257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Botão de ação: Avançar ou Próximo 9">
            <a:hlinkClick r:id="" action="ppaction://hlinkshowjump?jump=nextslide" highlightClick="1"/>
          </p:cNvPr>
          <p:cNvSpPr/>
          <p:nvPr/>
        </p:nvSpPr>
        <p:spPr>
          <a:xfrm>
            <a:off x="2374885" y="4902213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Botão de ação: Voltar ou Anterior 10">
            <a:hlinkClick r:id="" action="ppaction://hlinkshowjump?jump=previousslide" highlightClick="1"/>
          </p:cNvPr>
          <p:cNvSpPr/>
          <p:nvPr/>
        </p:nvSpPr>
        <p:spPr>
          <a:xfrm>
            <a:off x="106331" y="4902213"/>
            <a:ext cx="857225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4" descr="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03652">
            <a:off x="742950" y="723900"/>
            <a:ext cx="2546350" cy="335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CaixaDeTexto 8"/>
          <p:cNvSpPr txBox="1">
            <a:spLocks noChangeArrowheads="1"/>
          </p:cNvSpPr>
          <p:nvPr/>
        </p:nvSpPr>
        <p:spPr bwMode="auto">
          <a:xfrm>
            <a:off x="3929063" y="785813"/>
            <a:ext cx="478631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My mother got pregnant at my age, that’s why she understands me  very well, and she gives me a lot of  advice.</a:t>
            </a:r>
            <a:endParaRPr lang="pt-BR" sz="3200">
              <a:solidFill>
                <a:srgbClr val="FF71E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defRPr/>
            </a:pPr>
            <a:endParaRPr lang="pt-BR" sz="4800">
              <a:latin typeface="Edwardian Script ITC" pitchFamily="66" charset="0"/>
            </a:endParaRPr>
          </a:p>
        </p:txBody>
      </p:sp>
      <p:sp>
        <p:nvSpPr>
          <p:cNvPr id="5124" name="CaixaDeTexto 9"/>
          <p:cNvSpPr txBox="1">
            <a:spLocks noChangeArrowheads="1"/>
          </p:cNvSpPr>
          <p:nvPr/>
        </p:nvSpPr>
        <p:spPr bwMode="auto">
          <a:xfrm>
            <a:off x="0" y="4929188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i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She is a big woman, the best mother of the world!</a:t>
            </a:r>
          </a:p>
        </p:txBody>
      </p:sp>
      <p:sp>
        <p:nvSpPr>
          <p:cNvPr id="5" name="Botão de ação: Início 4">
            <a:hlinkClick r:id="rId3" action="ppaction://hlinksldjump" highlightClick="1"/>
          </p:cNvPr>
          <p:cNvSpPr/>
          <p:nvPr/>
        </p:nvSpPr>
        <p:spPr>
          <a:xfrm>
            <a:off x="1285852" y="4714884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Botão de ação: Avançar ou Próximo 5">
            <a:hlinkClick r:id="" action="ppaction://hlinkshowjump?jump=nextslide" highlightClick="1"/>
          </p:cNvPr>
          <p:cNvSpPr/>
          <p:nvPr/>
        </p:nvSpPr>
        <p:spPr>
          <a:xfrm>
            <a:off x="2428860" y="4714884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Botão de ação: Voltar ou Anterior 6">
            <a:hlinkClick r:id="" action="ppaction://hlinkshowjump?jump=previousslide" highlightClick="1"/>
          </p:cNvPr>
          <p:cNvSpPr/>
          <p:nvPr/>
        </p:nvSpPr>
        <p:spPr>
          <a:xfrm>
            <a:off x="142844" y="4714884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/>
          <p:cNvSpPr txBox="1">
            <a:spLocks noChangeArrowheads="1"/>
          </p:cNvSpPr>
          <p:nvPr/>
        </p:nvSpPr>
        <p:spPr bwMode="auto">
          <a:xfrm>
            <a:off x="785813" y="0"/>
            <a:ext cx="4938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The little girl grew up…</a:t>
            </a:r>
            <a:endParaRPr lang="pt-BR" sz="3200">
              <a:solidFill>
                <a:srgbClr val="FF71E5"/>
              </a:solidFill>
              <a:latin typeface="Century Gothic" pitchFamily="34" charset="0"/>
            </a:endParaRPr>
          </a:p>
        </p:txBody>
      </p:sp>
      <p:pic>
        <p:nvPicPr>
          <p:cNvPr id="12291" name="Picture 2" descr="K:\ingles\scrapbook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32560">
            <a:off x="774237" y="1235787"/>
            <a:ext cx="1550675" cy="204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78487">
            <a:off x="7397750" y="744844"/>
            <a:ext cx="755650" cy="2145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K:\ingles\scrapbook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74726">
            <a:off x="5205325" y="1584033"/>
            <a:ext cx="1167388" cy="180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K:\ingles\scrapbook\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05185">
            <a:off x="832749" y="3920304"/>
            <a:ext cx="1795731" cy="1387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5" name="Picture 7" descr="K:\ingles\scrapbook\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38708">
            <a:off x="6997448" y="3281140"/>
            <a:ext cx="1699966" cy="2454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45749">
            <a:off x="3583334" y="1521626"/>
            <a:ext cx="868201" cy="166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7" name="Picture 9" descr="K:\ingles\scrapbook\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39982" y="3867207"/>
            <a:ext cx="2399279" cy="156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Botão de ação: Início 11">
            <a:hlinkClick r:id="rId9" action="ppaction://hlinksldjump" highlightClick="1"/>
          </p:cNvPr>
          <p:cNvSpPr/>
          <p:nvPr/>
        </p:nvSpPr>
        <p:spPr>
          <a:xfrm>
            <a:off x="1571604" y="6500834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2714612" y="6500834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Botão de ação: Voltar ou Anterior 13">
            <a:hlinkClick r:id="" action="ppaction://hlinkshowjump?jump=previousslide" highlightClick="1"/>
          </p:cNvPr>
          <p:cNvSpPr/>
          <p:nvPr/>
        </p:nvSpPr>
        <p:spPr>
          <a:xfrm>
            <a:off x="428596" y="6500834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1042988" y="5661025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71E5"/>
                </a:solidFill>
              </a:rPr>
              <a:t>…</a:t>
            </a:r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and</a:t>
            </a:r>
            <a:r>
              <a:rPr lang="en-US" sz="3200">
                <a:solidFill>
                  <a:srgbClr val="FF71E5"/>
                </a:solidFill>
              </a:rPr>
              <a:t> </a:t>
            </a:r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learned from her mistakes.</a:t>
            </a:r>
            <a:endParaRPr lang="pt-BR" sz="320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2627313" y="5876925"/>
            <a:ext cx="547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2555875" y="5445125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1979613" y="620713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… she cried many times…</a:t>
            </a:r>
            <a:endParaRPr lang="pt-BR" sz="3200">
              <a:latin typeface="Century Gothic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tão de ação: Início 8">
            <a:hlinkClick r:id="rId2" action="ppaction://hlinksldjump" highlightClick="1"/>
          </p:cNvPr>
          <p:cNvSpPr/>
          <p:nvPr/>
        </p:nvSpPr>
        <p:spPr>
          <a:xfrm>
            <a:off x="2786050" y="6500834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Botão de ação: Avançar ou Próximo 9">
            <a:hlinkClick r:id="" action="ppaction://hlinkshowjump?jump=nextslide" highlightClick="1"/>
          </p:cNvPr>
          <p:cNvSpPr/>
          <p:nvPr/>
        </p:nvSpPr>
        <p:spPr>
          <a:xfrm>
            <a:off x="3929058" y="6500834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Botão de ação: Voltar ou Anterior 10">
            <a:hlinkClick r:id="" action="ppaction://hlinkshowjump?jump=previousslide" highlightClick="1"/>
          </p:cNvPr>
          <p:cNvSpPr/>
          <p:nvPr/>
        </p:nvSpPr>
        <p:spPr>
          <a:xfrm>
            <a:off x="1643042" y="6500834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1" name="CaixaDeTexto 1"/>
          <p:cNvSpPr txBox="1">
            <a:spLocks noChangeArrowheads="1"/>
          </p:cNvSpPr>
          <p:nvPr/>
        </p:nvSpPr>
        <p:spPr bwMode="auto">
          <a:xfrm>
            <a:off x="1619250" y="260350"/>
            <a:ext cx="56546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FF71E5"/>
                </a:solidFill>
                <a:latin typeface="Century Gothic" pitchFamily="34" charset="0"/>
              </a:rPr>
              <a:t>...</a:t>
            </a:r>
            <a:r>
              <a:rPr lang="en-US" sz="3200" b="1" i="1"/>
              <a:t> </a:t>
            </a:r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and today, the child </a:t>
            </a:r>
          </a:p>
          <a:p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Is almost a woman…</a:t>
            </a:r>
          </a:p>
          <a:p>
            <a:endParaRPr lang="pt-BR" sz="3200">
              <a:solidFill>
                <a:srgbClr val="FF71E5"/>
              </a:solidFill>
              <a:latin typeface="Century Gothic" pitchFamily="34" charset="0"/>
            </a:endParaRPr>
          </a:p>
        </p:txBody>
      </p:sp>
      <p:pic>
        <p:nvPicPr>
          <p:cNvPr id="13315" name="Picture 2" descr="K:\ingles\scrapbook\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71810">
            <a:off x="577850" y="1395413"/>
            <a:ext cx="2644775" cy="1982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3" descr="K:\ingles\scrapbook\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34237">
            <a:off x="3698875" y="1601788"/>
            <a:ext cx="1966913" cy="212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4" descr="K:\ingles\scrapbook\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835946">
            <a:off x="571500" y="3786188"/>
            <a:ext cx="1500188" cy="278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5" descr="K:\ingles\scrapbook\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67760">
            <a:off x="6430963" y="1204913"/>
            <a:ext cx="234950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6" descr="K:\ingles\scrapbook\4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843995">
            <a:off x="6792913" y="4213225"/>
            <a:ext cx="1803400" cy="2405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33076">
            <a:off x="2970213" y="4403725"/>
            <a:ext cx="3000375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1908175" y="3789363"/>
            <a:ext cx="5472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…with dreams and goals.</a:t>
            </a:r>
            <a:endParaRPr lang="pt-BR" sz="3200">
              <a:solidFill>
                <a:srgbClr val="FF71E5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/>
          <p:cNvSpPr txBox="1">
            <a:spLocks noChangeArrowheads="1"/>
          </p:cNvSpPr>
          <p:nvPr/>
        </p:nvSpPr>
        <p:spPr bwMode="auto">
          <a:xfrm>
            <a:off x="500063" y="428625"/>
            <a:ext cx="7715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71E5"/>
                </a:solidFill>
                <a:latin typeface="Century Gothic" pitchFamily="34" charset="0"/>
              </a:rPr>
              <a:t>God has always been and always will be present in my life, without HIM I am nothing.</a:t>
            </a:r>
            <a:endParaRPr lang="pt-BR" sz="3200">
              <a:solidFill>
                <a:srgbClr val="FF71E5"/>
              </a:solidFill>
              <a:latin typeface="Century Gothic" pitchFamily="34" charset="0"/>
            </a:endParaRPr>
          </a:p>
        </p:txBody>
      </p:sp>
      <p:pic>
        <p:nvPicPr>
          <p:cNvPr id="14339" name="Picture 2" descr="K:\ingles\scrapbook\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2143125"/>
            <a:ext cx="3643313" cy="273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3" descr="K:\ingles\scrapbook\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25"/>
            <a:ext cx="3649662" cy="273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5" name="CaixaDeTexto 4"/>
          <p:cNvSpPr txBox="1">
            <a:spLocks noChangeArrowheads="1"/>
          </p:cNvSpPr>
          <p:nvPr/>
        </p:nvSpPr>
        <p:spPr bwMode="auto">
          <a:xfrm>
            <a:off x="1476375" y="5500688"/>
            <a:ext cx="7310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71E5"/>
                </a:solidFill>
                <a:latin typeface="Century Gothic" pitchFamily="34" charset="0"/>
              </a:rPr>
              <a:t>Photos of Catholicism confirmation.</a:t>
            </a:r>
            <a:endParaRPr lang="pt-BR" sz="2800">
              <a:solidFill>
                <a:srgbClr val="FF71E5"/>
              </a:solidFill>
              <a:latin typeface="Century Gothic" pitchFamily="34" charset="0"/>
            </a:endParaRPr>
          </a:p>
        </p:txBody>
      </p:sp>
      <p:sp>
        <p:nvSpPr>
          <p:cNvPr id="6" name="Botão de ação: Início 5">
            <a:hlinkClick r:id="rId4" action="ppaction://hlinksldjump" highlightClick="1"/>
          </p:cNvPr>
          <p:cNvSpPr/>
          <p:nvPr/>
        </p:nvSpPr>
        <p:spPr>
          <a:xfrm>
            <a:off x="1428728" y="6215082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71736" y="6215082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Botão de ação: Voltar ou Anterior 7">
            <a:hlinkClick r:id="" action="ppaction://hlinkshowjump?jump=previousslide" highlightClick="1"/>
          </p:cNvPr>
          <p:cNvSpPr/>
          <p:nvPr/>
        </p:nvSpPr>
        <p:spPr>
          <a:xfrm>
            <a:off x="285720" y="6215082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K:\ingles\scrapbook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18577">
            <a:off x="5092700" y="430213"/>
            <a:ext cx="1866900" cy="280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 rot="678682">
            <a:off x="7153275" y="973138"/>
            <a:ext cx="2085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Mother</a:t>
            </a:r>
            <a:r>
              <a:rPr lang="pt-BR" sz="3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pt-BR" sz="3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father</a:t>
            </a:r>
            <a:endParaRPr lang="pt-BR" sz="36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9" name="CaixaDeTexto 4"/>
          <p:cNvSpPr txBox="1">
            <a:spLocks noChangeArrowheads="1"/>
          </p:cNvSpPr>
          <p:nvPr/>
        </p:nvSpPr>
        <p:spPr bwMode="auto">
          <a:xfrm>
            <a:off x="0" y="335756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My </a:t>
            </a:r>
            <a:r>
              <a:rPr lang="pt-BR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sister</a:t>
            </a:r>
            <a:r>
              <a:rPr lang="pt-BR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</a:t>
            </a:r>
            <a:r>
              <a:rPr lang="pt-BR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 </a:t>
            </a:r>
            <a:r>
              <a:rPr lang="pt-BR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have</a:t>
            </a:r>
            <a:r>
              <a:rPr lang="pt-BR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pt-BR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nice</a:t>
            </a:r>
            <a:r>
              <a:rPr lang="pt-BR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stepfather</a:t>
            </a:r>
            <a:r>
              <a:rPr lang="pt-BR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pt-BR" sz="28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 </a:t>
            </a:r>
            <a:r>
              <a:rPr lang="pt-BR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love</a:t>
            </a:r>
            <a:r>
              <a:rPr lang="pt-BR" sz="28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t-BR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them</a:t>
            </a:r>
            <a:r>
              <a:rPr lang="pt-BR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</p:txBody>
      </p:sp>
      <p:pic>
        <p:nvPicPr>
          <p:cNvPr id="15366" name="Picture 3" descr="K:\ingles\scrapbook\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071938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4" descr="K:\ingles\scrapbook\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071938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Botão de ação: Início 9">
            <a:hlinkClick r:id="rId5" action="ppaction://hlinksldjump" highlightClick="1"/>
          </p:cNvPr>
          <p:cNvSpPr/>
          <p:nvPr/>
        </p:nvSpPr>
        <p:spPr>
          <a:xfrm>
            <a:off x="1285852" y="2928934"/>
            <a:ext cx="857256" cy="214314"/>
          </a:xfrm>
          <a:prstGeom prst="actionButtonHome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Botão de ação: Avançar ou Próximo 10">
            <a:hlinkClick r:id="" action="ppaction://hlinkshowjump?jump=nextslide" highlightClick="1"/>
          </p:cNvPr>
          <p:cNvSpPr/>
          <p:nvPr/>
        </p:nvSpPr>
        <p:spPr>
          <a:xfrm>
            <a:off x="2428860" y="2928934"/>
            <a:ext cx="857256" cy="214314"/>
          </a:xfrm>
          <a:prstGeom prst="actionButtonForwardNext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Botão de ação: Voltar ou Anterior 11">
            <a:hlinkClick r:id="" action="ppaction://hlinkshowjump?jump=previousslide" highlightClick="1"/>
          </p:cNvPr>
          <p:cNvSpPr/>
          <p:nvPr/>
        </p:nvSpPr>
        <p:spPr>
          <a:xfrm>
            <a:off x="142844" y="2928934"/>
            <a:ext cx="857224" cy="214314"/>
          </a:xfrm>
          <a:prstGeom prst="actionButtonBackPrevious">
            <a:avLst/>
          </a:prstGeom>
          <a:solidFill>
            <a:schemeClr val="accent1">
              <a:alpha val="25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bliqueBottomLeft"/>
            <a:lightRig rig="threePt" dir="t"/>
          </a:scene3d>
          <a:sp3d prstMaterial="translucentPowder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57188" y="785813"/>
            <a:ext cx="5286375" cy="123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My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parents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are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divorced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,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and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I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live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with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my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pt-BR" sz="2800" dirty="0" err="1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mother</a:t>
            </a:r>
            <a:r>
              <a:rPr lang="pt-BR" sz="2800" dirty="0">
                <a:solidFill>
                  <a:srgbClr val="FF71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. 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286</TotalTime>
  <Words>267</Words>
  <Application>Microsoft Office PowerPoint</Application>
  <PresentationFormat>Apresentação na tela (4:3)</PresentationFormat>
  <Paragraphs>43</Paragraphs>
  <Slides>12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Century Gothic</vt:lpstr>
      <vt:lpstr>Wingdings 2</vt:lpstr>
      <vt:lpstr>Verdana</vt:lpstr>
      <vt:lpstr>Calibri</vt:lpstr>
      <vt:lpstr>Wingdings</vt:lpstr>
      <vt:lpstr>CommercialScript BT</vt:lpstr>
      <vt:lpstr>Edwardian Script ITC</vt:lpstr>
      <vt:lpstr>Bodoni MT Black</vt:lpstr>
      <vt:lpstr>Verve</vt:lpstr>
      <vt:lpstr>Scrapbook</vt:lpstr>
      <vt:lpstr>Index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Embraer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aline.oliveira</dc:creator>
  <cp:lastModifiedBy>Glauco</cp:lastModifiedBy>
  <cp:revision>35</cp:revision>
  <dcterms:created xsi:type="dcterms:W3CDTF">2010-03-11T19:40:33Z</dcterms:created>
  <dcterms:modified xsi:type="dcterms:W3CDTF">2010-05-15T14:53:58Z</dcterms:modified>
</cp:coreProperties>
</file>